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5EEF1D-0D8B-FB78-2838-049CFDA5F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2D53BD-90F5-CB77-3BE2-828A89523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EFF5F7-AEF2-8FE8-E3AE-1DDA1ED83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4D19BE-5DED-390A-9816-5DB01F3E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8F2AA3D-D537-76D3-72C5-B2CA58CB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271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8A559C-50B0-6128-CBE1-876F328BA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D7AD7B5-9670-38BC-72E1-D7A774202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D81513-275F-655B-59B6-D763782AF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3F5F028-7D10-81FE-EBB7-5DB23C30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1D5983C-B9D4-17A3-FCEF-DB747FB9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326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03A0474-E1DB-0215-241C-0F7C64B8F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9718C4D-08D9-A361-A11C-0AE4A4A81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5D4555-5F58-68C1-B8F4-9229DECF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C56346-31AA-2734-9654-403C603B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6FAB07B-37DD-D84B-98EB-328C9139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240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6E4495-41B4-9AF9-40F3-4291264E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03691F1-BB4B-AA11-828A-2E1C8CCA6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F9DEAA-EA89-27F0-F90C-6FB848C0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757EEE-8CFD-7610-EC27-911BC033E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0A2C63-F57F-3C46-CD3C-76DDE392F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288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7321C6-4202-5EFE-CC13-78058D7AB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71A2A38-5BF1-B4D7-4163-85BDED632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C6AD353-EF45-269D-CC0A-19FCCA47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4F5C94-B03E-E3C8-2ED0-01C0E358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1181867-C030-30E3-CA14-3A0256D7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53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482D3C-67E0-F495-5E56-6FF4D116D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B746E3-6428-C430-11E2-0D8375568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800CFCB-D107-9FC0-2C58-020A0F575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60921A-BD7A-8140-B307-6582BC15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B095818-D013-F554-7A62-8F4C5DD35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8345436-9414-DAE3-DA74-929F4555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2054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7F9C41-4970-0046-62CB-77320028F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011DE1E-A133-8ED6-0292-0A587029E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98D0FF2-F3AA-9D8E-7B1F-04DAF746B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2396012-9E2E-EE48-CBCD-3A009DDA9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AF48AB6-6F95-AB01-1CAD-CDE0DDB883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7C447EE-F50B-09D7-C94B-28DF0B1E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D15D216-4824-8E9F-8A43-46B0387A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4ABDEA7-00F2-A909-5284-79CB708F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13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5F944A-BC76-CD78-4A1A-F31F96E88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F61B4BC-5AAB-81F2-B55C-9E7DFAA6C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0AF2311-C53B-533D-0B87-E6F5655C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04D9623-CF43-4EF4-8926-34363B696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596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FB6D0A-6205-9AE2-C3AE-1F1EBBD84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99F1B34-B3D8-542A-6F42-C2226FDBF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7A8819B-F610-20A3-7589-58EA36003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215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80EF4F-3D1F-4C4E-7CE6-EEEB90010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312CF0-D36D-39AE-6F22-EA9CA39D9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8F09172-07DB-B749-6997-7C2135D6D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32B1CE3-C9F9-03F2-7103-1FBB5252D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B59BC8-9448-0C31-26D6-A8B3BC2FE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21C81EB-FCF0-DDAF-A9F4-4B284266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111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F40846-3F2C-D564-6018-6BAB18EB4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379894B-FB73-EDC7-8EF6-319EBFBB2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0280D80-3A70-CC86-D1C5-831F713B2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1D96AF8-D195-1CB3-5368-18851A920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632F54-EB6F-02C4-9765-58C2A7D46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9DFCA28-6BA9-AEEC-F6F2-2E5F452F5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211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B7D6C01-DAF7-74ED-CBE9-75E75831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ABCF74-8CAF-05BF-AFE8-1D27E2636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85E9A2-C654-8C84-4DBD-1A2416139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4440C-F238-4446-B9A5-FC596664BAE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A613AE-530B-793F-0706-FEA28F196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06D85F-1702-8C9E-CCCB-C6352E324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0B47D-D666-4297-8AD0-C8E5F75B54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99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A035850-0F3D-6843-73BC-F5487A659E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945" y="2061527"/>
            <a:ext cx="5100205" cy="44109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3030F696-3F00-526E-A3E9-4E9342BC8576}"/>
              </a:ext>
            </a:extLst>
          </p:cNvPr>
          <p:cNvSpPr txBox="1"/>
          <p:nvPr/>
        </p:nvSpPr>
        <p:spPr>
          <a:xfrm>
            <a:off x="5338613" y="2991960"/>
            <a:ext cx="98829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schemeClr val="bg2">
                    <a:lumMod val="75000"/>
                  </a:schemeClr>
                </a:solidFill>
              </a:rPr>
              <a:t>Synteesikaasu</a:t>
            </a:r>
          </a:p>
        </p:txBody>
      </p:sp>
      <p:cxnSp>
        <p:nvCxnSpPr>
          <p:cNvPr id="7" name="Suora nuoliyhdysviiva 6">
            <a:extLst>
              <a:ext uri="{FF2B5EF4-FFF2-40B4-BE49-F238E27FC236}">
                <a16:creationId xmlns:a16="http://schemas.microsoft.com/office/drawing/2014/main" id="{93B034D9-70CC-387D-712A-B751DED9B588}"/>
              </a:ext>
            </a:extLst>
          </p:cNvPr>
          <p:cNvCxnSpPr/>
          <p:nvPr/>
        </p:nvCxnSpPr>
        <p:spPr>
          <a:xfrm>
            <a:off x="5127047" y="3001818"/>
            <a:ext cx="0" cy="557987"/>
          </a:xfrm>
          <a:prstGeom prst="straightConnector1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iruutu 7">
            <a:extLst>
              <a:ext uri="{FF2B5EF4-FFF2-40B4-BE49-F238E27FC236}">
                <a16:creationId xmlns:a16="http://schemas.microsoft.com/office/drawing/2014/main" id="{852068AF-EF00-D41C-8227-53038FD2C3DB}"/>
              </a:ext>
            </a:extLst>
          </p:cNvPr>
          <p:cNvSpPr txBox="1"/>
          <p:nvPr/>
        </p:nvSpPr>
        <p:spPr>
          <a:xfrm>
            <a:off x="5024582" y="3559805"/>
            <a:ext cx="59112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1100" dirty="0">
                <a:solidFill>
                  <a:schemeClr val="bg2">
                    <a:lumMod val="75000"/>
                  </a:schemeClr>
                </a:solidFill>
              </a:rPr>
              <a:t>Biohiili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9F5B16D8-75D3-5941-769D-44FEA5EE45D7}"/>
              </a:ext>
            </a:extLst>
          </p:cNvPr>
          <p:cNvSpPr/>
          <p:nvPr/>
        </p:nvSpPr>
        <p:spPr>
          <a:xfrm>
            <a:off x="5735782" y="3280811"/>
            <a:ext cx="591121" cy="261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3F6A8F9D-0000-5CC1-1A61-343DD749EECD}"/>
              </a:ext>
            </a:extLst>
          </p:cNvPr>
          <p:cNvSpPr/>
          <p:nvPr/>
        </p:nvSpPr>
        <p:spPr>
          <a:xfrm>
            <a:off x="3749964" y="4267007"/>
            <a:ext cx="452581" cy="157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4B04B4E6-68B8-2FF3-2037-DC2041AAAF77}"/>
              </a:ext>
            </a:extLst>
          </p:cNvPr>
          <p:cNvSpPr txBox="1"/>
          <p:nvPr/>
        </p:nvSpPr>
        <p:spPr>
          <a:xfrm>
            <a:off x="3551381" y="4230008"/>
            <a:ext cx="93749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>
                <a:solidFill>
                  <a:schemeClr val="bg2">
                    <a:lumMod val="75000"/>
                  </a:schemeClr>
                </a:solidFill>
              </a:rPr>
              <a:t>Biojäte- ja sivuvirrat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1F17E553-AA84-9040-3A10-1BC7106FDB6E}"/>
              </a:ext>
            </a:extLst>
          </p:cNvPr>
          <p:cNvSpPr txBox="1"/>
          <p:nvPr/>
        </p:nvSpPr>
        <p:spPr>
          <a:xfrm>
            <a:off x="4202545" y="2061527"/>
            <a:ext cx="1607127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1100" dirty="0" err="1">
                <a:solidFill>
                  <a:schemeClr val="bg2">
                    <a:lumMod val="75000"/>
                  </a:schemeClr>
                </a:solidFill>
              </a:rPr>
              <a:t>Pyrolysointi</a:t>
            </a:r>
            <a:r>
              <a:rPr lang="fi-FI" sz="1100" dirty="0">
                <a:solidFill>
                  <a:schemeClr val="bg2">
                    <a:lumMod val="75000"/>
                  </a:schemeClr>
                </a:solidFill>
              </a:rPr>
              <a:t> ja kaasutus</a:t>
            </a:r>
          </a:p>
        </p:txBody>
      </p:sp>
    </p:spTree>
    <p:extLst>
      <p:ext uri="{BB962C8B-B14F-4D97-AF65-F5344CB8AC3E}">
        <p14:creationId xmlns:p14="http://schemas.microsoft.com/office/powerpoint/2010/main" val="162293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90B353944DDF0468C93F9200CEB1265" ma:contentTypeVersion="16" ma:contentTypeDescription="Luo uusi asiakirja." ma:contentTypeScope="" ma:versionID="cd7545c9ca548ea0831acf68832a526f">
  <xsd:schema xmlns:xsd="http://www.w3.org/2001/XMLSchema" xmlns:xs="http://www.w3.org/2001/XMLSchema" xmlns:p="http://schemas.microsoft.com/office/2006/metadata/properties" xmlns:ns2="870359ae-8acc-456c-8fdf-518870dd8853" xmlns:ns3="e6aae4a8-1ca1-4c91-ae79-f5ab24b94617" targetNamespace="http://schemas.microsoft.com/office/2006/metadata/properties" ma:root="true" ma:fieldsID="eb55a4287a2e7821a2752b5d850f6e0b" ns2:_="" ns3:_="">
    <xsd:import namespace="870359ae-8acc-456c-8fdf-518870dd8853"/>
    <xsd:import namespace="e6aae4a8-1ca1-4c91-ae79-f5ab24b946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359ae-8acc-456c-8fdf-518870dd88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Kuvien tunnisteet" ma:readOnly="false" ma:fieldId="{5cf76f15-5ced-4ddc-b409-7134ff3c332f}" ma:taxonomyMulti="true" ma:sspId="e1c13e40-b2b1-49b8-8663-ef592bdcc8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aae4a8-1ca1-4c91-ae79-f5ab24b94617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891b5c0-cc6c-4bd8-af72-5ff971eca352}" ma:internalName="TaxCatchAll" ma:showField="CatchAllData" ma:web="e6aae4a8-1ca1-4c91-ae79-f5ab24b946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0359ae-8acc-456c-8fdf-518870dd8853">
      <Terms xmlns="http://schemas.microsoft.com/office/infopath/2007/PartnerControls"/>
    </lcf76f155ced4ddcb4097134ff3c332f>
    <TaxCatchAll xmlns="e6aae4a8-1ca1-4c91-ae79-f5ab24b94617"/>
  </documentManagement>
</p:properties>
</file>

<file path=customXml/itemProps1.xml><?xml version="1.0" encoding="utf-8"?>
<ds:datastoreItem xmlns:ds="http://schemas.openxmlformats.org/officeDocument/2006/customXml" ds:itemID="{4DA3FE3A-8738-4BB4-A8A4-EDCD49C8AE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359ae-8acc-456c-8fdf-518870dd8853"/>
    <ds:schemaRef ds:uri="e6aae4a8-1ca1-4c91-ae79-f5ab24b946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2351A7-8394-49EA-8819-8B4082D20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78AAF0-BDC9-4D25-A717-C29656A3552A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e6aae4a8-1ca1-4c91-ae79-f5ab24b94617"/>
    <ds:schemaRef ds:uri="870359ae-8acc-456c-8fdf-518870dd8853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Laajakuva</PresentationFormat>
  <Paragraphs>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Maritta Kymäläinen</dc:creator>
  <cp:lastModifiedBy>Maritta Kymäläinen</cp:lastModifiedBy>
  <cp:revision>1</cp:revision>
  <dcterms:created xsi:type="dcterms:W3CDTF">2024-10-01T14:35:17Z</dcterms:created>
  <dcterms:modified xsi:type="dcterms:W3CDTF">2024-10-01T14:36:10Z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0x010100B90B353944DDF0468C93F9200CEB1265</vt:lpwstr>
  </property>
</Properties>
</file>